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0"/>
  </p:normalViewPr>
  <p:slideViewPr>
    <p:cSldViewPr snapToGrid="0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C220-42EB-D452-BF82-3495EF00D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F0972-9250-2F74-3DB5-4045E0749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D5F3-8B92-3795-A0B9-86DFA57F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0BFD-7DDD-BC77-CF28-08BDCFE5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ED6A-E7DC-1A84-5ABA-980B6E08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9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7A0-F44B-F4E9-C23A-42D8AF5D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9C8F6-31A6-EB55-27E1-0BEEFE008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B374B-8202-C5FD-9B83-98143BE7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DF8D-CA0C-E4A6-47B4-AB457E88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7847-45DF-5B89-0F46-090A1C81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8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FC1FB-0E4E-5072-7AA6-9FAB2DFAB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0BC87-599A-1D4D-7735-49834C4AE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F926-7003-4CFE-8866-E4A0CC95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52931-8E6C-68F7-07ED-43802CC5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92062-552B-0F1D-E3C5-65BA1F06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13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D170-68DB-105F-AEBB-B4AE2D0E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E102-D5C8-BEB0-3750-5D32CAAF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D2B0-FA3E-DDDA-1848-77F6180F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CCF95-C888-5E78-4341-7DE6840C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5557-1234-99FD-A52E-7146021E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8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DDB-8827-E99E-5DEB-B83F0489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3DCD-66A1-4F36-0626-C2CB8D743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5FE8-436F-67AE-CF77-19DB9408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5B93C-1C15-B18E-ECC6-EAAD602A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7348E-EB01-306A-F6F5-30182CDD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94C0-D429-616D-705A-FFCCF7AE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6BA0-67AF-ED59-CC38-ECAD5C5F6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660DF-434F-98FD-AE19-125300E59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8D952-7797-6F5E-A11A-BC95AA6D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096D8-9611-9648-B3EF-7ADF818C3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24B60-F2B9-D181-AAEB-9D8B1F42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2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25F8-0A71-B331-D186-11998D50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FE51-E0D6-0BB5-2556-92B4CCDB5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95583-4AD4-1E08-F11E-0356E770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16B9-76AA-719C-D008-3972DBCD2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8189-C834-2F29-8E1B-28C098E07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3C111-8784-3EED-2BEE-1445E97B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2A6F1-3478-19CF-5999-16B7CA59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167AF-EC63-601F-0C8C-BA90A4EC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8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42D4-275D-A916-6116-66EB5D9C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20740-F907-E222-868B-0A2E23DF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31693-2624-D3B5-B025-69D92D9D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120C6-6136-F011-8EB0-D94B407C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2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92F9B-8A47-B228-D2AD-489CA013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323AA-D0A8-5B36-C7FA-41E84213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02183-C1E1-51B0-0166-212D852D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BDE4-4A83-F4F7-19DB-0F66173D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D09F-FD35-6D02-BF81-991A93A8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2FDC2-0A46-F58F-BCF0-2E245B44F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0EBE6-D8AE-A6AD-CF0A-538048FB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FD989-5D1C-3B95-81CE-D17A6887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37003-C8F7-9DB1-B048-AAB09A89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0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1D5D-B537-7CD6-839C-FF4067B3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3830D-78D0-74CA-F49F-74CAEC739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40332-921D-57CD-2828-FDC0CA3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D08F5-B8B1-3415-D1C8-D2B6AC89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8D416-9408-5C12-63CD-4DDF6261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334B7-ACB7-5E2E-55FC-F806BFC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87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6217C-8D54-A90B-7258-E1A0C627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B43E8-DBBF-AD9E-C835-E052EC99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7B558-20B8-6127-E6E8-E7DF22CB3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B19B3-FDAF-7E4D-80F8-C9F76443C645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9A9B2-297F-EE89-E07A-20087ACC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A073E-BB9B-3DE8-FA99-CCD6F785D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1C535-3AB1-764B-8BAF-C9CB5D42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2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B2B3-D921-2DED-1B9B-B19C30A2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7" y="16113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 Medical AI Group (MAI)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83BC2-D677-263C-D2AF-CC1D753F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1682750"/>
            <a:ext cx="9584418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Overarching Aim: </a:t>
            </a:r>
            <a:r>
              <a:rPr lang="en-US" dirty="0"/>
              <a:t>Develop explainable, reliable and robust computational models to perform predictive and prescriptive tasks in clinical and health settings. </a:t>
            </a:r>
          </a:p>
          <a:p>
            <a:r>
              <a:rPr lang="en-US" b="1" dirty="0"/>
              <a:t>Skills: </a:t>
            </a:r>
            <a:r>
              <a:rPr lang="en-US" dirty="0"/>
              <a:t>deep learning, reinforcement learning, representation learning, domain knowledge representation. </a:t>
            </a:r>
          </a:p>
          <a:p>
            <a:r>
              <a:rPr lang="en-US" b="1" dirty="0"/>
              <a:t>Data: </a:t>
            </a:r>
            <a:r>
              <a:rPr lang="en-US" dirty="0"/>
              <a:t>Time series, sparse dataset, label-free datasets, unreliably-annotated dataset, imbalanced distributions, missing data. </a:t>
            </a:r>
          </a:p>
          <a:p>
            <a:r>
              <a:rPr lang="en-US" b="1" dirty="0"/>
              <a:t>Domain: </a:t>
            </a:r>
            <a:r>
              <a:rPr lang="en-US" dirty="0"/>
              <a:t>A multidisciplinary group building condition/setting/domain-agnostic models in medicine and healthcare.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8A86C-FCBA-07A1-FFB7-2888F726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95511"/>
            <a:ext cx="1485901" cy="113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4F926-B1C7-0305-494C-22BD05B0F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9" t="34297" r="27368" b="3502"/>
          <a:stretch/>
        </p:blipFill>
        <p:spPr>
          <a:xfrm>
            <a:off x="10441539" y="75141"/>
            <a:ext cx="949607" cy="1169498"/>
          </a:xfrm>
          <a:prstGeom prst="rect">
            <a:avLst/>
          </a:prstGeom>
          <a:ln w="38100">
            <a:solidFill>
              <a:srgbClr val="0A2D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F7FD1-8D9A-6D82-1A20-E9DC8251BB26}"/>
              </a:ext>
            </a:extLst>
          </p:cNvPr>
          <p:cNvSpPr txBox="1"/>
          <p:nvPr/>
        </p:nvSpPr>
        <p:spPr>
          <a:xfrm>
            <a:off x="9965175" y="4783118"/>
            <a:ext cx="1869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Hugh Logan Ellis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55FA6-B951-FFB0-638C-64354C1E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680" y="1718919"/>
            <a:ext cx="952733" cy="1224943"/>
          </a:xfrm>
          <a:prstGeom prst="rect">
            <a:avLst/>
          </a:prstGeom>
          <a:ln w="38100">
            <a:solidFill>
              <a:srgbClr val="002194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36BC3-4701-6D3B-6B99-CAB73176A1E1}"/>
              </a:ext>
            </a:extLst>
          </p:cNvPr>
          <p:cNvSpPr txBox="1"/>
          <p:nvPr/>
        </p:nvSpPr>
        <p:spPr>
          <a:xfrm>
            <a:off x="10128967" y="2989379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Linglong</a:t>
            </a:r>
            <a:r>
              <a:rPr lang="en-US" sz="2000" dirty="0"/>
              <a:t> Qian</a:t>
            </a:r>
          </a:p>
        </p:txBody>
      </p:sp>
      <p:pic>
        <p:nvPicPr>
          <p:cNvPr id="9" name="Picture 10" descr="Image preview">
            <a:extLst>
              <a:ext uri="{FF2B5EF4-FFF2-40B4-BE49-F238E27FC236}">
                <a16:creationId xmlns:a16="http://schemas.microsoft.com/office/drawing/2014/main" id="{632A5969-452D-80D2-645C-297F84D88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902" r="11269" b="26949"/>
          <a:stretch/>
        </p:blipFill>
        <p:spPr bwMode="auto">
          <a:xfrm>
            <a:off x="10420425" y="5284798"/>
            <a:ext cx="958987" cy="1232983"/>
          </a:xfrm>
          <a:prstGeom prst="rect">
            <a:avLst/>
          </a:prstGeom>
          <a:noFill/>
          <a:ln w="38100">
            <a:solidFill>
              <a:srgbClr val="00219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991EA4-23B4-BD27-5027-1FB9365CB8C3}"/>
              </a:ext>
            </a:extLst>
          </p:cNvPr>
          <p:cNvSpPr txBox="1"/>
          <p:nvPr/>
        </p:nvSpPr>
        <p:spPr>
          <a:xfrm>
            <a:off x="10044105" y="6496105"/>
            <a:ext cx="1773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Felix Dransfield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4A434-CC04-35E1-D796-BF9C42A740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69" t="16310" r="23025" b="33874"/>
          <a:stretch/>
        </p:blipFill>
        <p:spPr>
          <a:xfrm>
            <a:off x="10420426" y="3513401"/>
            <a:ext cx="958987" cy="1175075"/>
          </a:xfrm>
          <a:prstGeom prst="rect">
            <a:avLst/>
          </a:prstGeom>
          <a:ln w="38100">
            <a:solidFill>
              <a:srgbClr val="00219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B94636-3FF5-24A9-18B6-D50BC5ABB259}"/>
              </a:ext>
            </a:extLst>
          </p:cNvPr>
          <p:cNvSpPr txBox="1"/>
          <p:nvPr/>
        </p:nvSpPr>
        <p:spPr>
          <a:xfrm>
            <a:off x="10156990" y="1248234"/>
            <a:ext cx="14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Zina Ibrahim</a:t>
            </a:r>
          </a:p>
        </p:txBody>
      </p:sp>
    </p:spTree>
    <p:extLst>
      <p:ext uri="{BB962C8B-B14F-4D97-AF65-F5344CB8AC3E}">
        <p14:creationId xmlns:p14="http://schemas.microsoft.com/office/powerpoint/2010/main" val="44192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91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The Medical AI Group (MAI)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Zina Ibrahim</dc:creator>
  <cp:lastModifiedBy>Zina Ibrahim</cp:lastModifiedBy>
  <cp:revision>13</cp:revision>
  <dcterms:created xsi:type="dcterms:W3CDTF">2023-05-21T21:13:58Z</dcterms:created>
  <dcterms:modified xsi:type="dcterms:W3CDTF">2023-05-21T21:38:16Z</dcterms:modified>
</cp:coreProperties>
</file>